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75" r:id="rId5"/>
    <p:sldId id="262" r:id="rId6"/>
    <p:sldId id="263" r:id="rId7"/>
    <p:sldId id="264" r:id="rId8"/>
    <p:sldId id="265" r:id="rId9"/>
    <p:sldId id="259" r:id="rId10"/>
    <p:sldId id="260" r:id="rId11"/>
    <p:sldId id="258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66" r:id="rId20"/>
    <p:sldId id="27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63" autoAdjust="0"/>
    <p:restoredTop sz="94660"/>
  </p:normalViewPr>
  <p:slideViewPr>
    <p:cSldViewPr snapToGrid="0">
      <p:cViewPr>
        <p:scale>
          <a:sx n="152" d="100"/>
          <a:sy n="152" d="100"/>
        </p:scale>
        <p:origin x="294" y="2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11/21/2021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67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46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1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52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2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82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11/21/2021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5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11/21/2021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91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38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11/21/2021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23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5400" b="1" kern="1200" spc="1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 spc="7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 spc="7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 spc="7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playlist?list=PL5-TkQAfAZFbzxjBHtzdVCWE0Zbhomg7r" TargetMode="External"/><Relationship Id="rId2" Type="http://schemas.openxmlformats.org/officeDocument/2006/relationships/hyperlink" Target="https://web.eecs.umich.edu/~justincj/teaching/eecs498/FA2020/schedule.html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자연, 산이(가) 표시된 사진&#10;&#10;자동 생성된 설명">
            <a:extLst>
              <a:ext uri="{FF2B5EF4-FFF2-40B4-BE49-F238E27FC236}">
                <a16:creationId xmlns:a16="http://schemas.microsoft.com/office/drawing/2014/main" id="{8178E18B-9B56-47ED-9E91-9E6D06C81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4644" r="-1" b="2909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5AF02E5-A4E1-4819-8EB3-BA7159C8AC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CNN</a:t>
            </a:r>
            <a:r>
              <a:rPr lang="ko-KR" altLang="en-US">
                <a:solidFill>
                  <a:srgbClr val="FFFFFF"/>
                </a:solidFill>
              </a:rPr>
              <a:t> </a:t>
            </a:r>
            <a:r>
              <a:rPr lang="en-US" altLang="ko-KR">
                <a:solidFill>
                  <a:srgbClr val="FFFFFF"/>
                </a:solidFill>
              </a:rPr>
              <a:t>for Computer Vision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4D4F85-7D53-475D-AA75-768FBD32B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ko-KR" altLang="en-US">
                <a:solidFill>
                  <a:srgbClr val="FFFFFF"/>
                </a:solidFill>
              </a:rPr>
              <a:t>서용덕</a:t>
            </a:r>
            <a:endParaRPr lang="en-US" altLang="ko-KR">
              <a:solidFill>
                <a:srgbClr val="FFFFFF"/>
              </a:solidFill>
            </a:endParaRPr>
          </a:p>
          <a:p>
            <a:pPr>
              <a:lnSpc>
                <a:spcPct val="104000"/>
              </a:lnSpc>
            </a:pPr>
            <a:endParaRPr lang="en-US" altLang="ko-KR">
              <a:solidFill>
                <a:srgbClr val="FFFFFF"/>
              </a:solidFill>
            </a:endParaRPr>
          </a:p>
          <a:p>
            <a:pPr>
              <a:lnSpc>
                <a:spcPct val="104000"/>
              </a:lnSpc>
            </a:pPr>
            <a:r>
              <a:rPr lang="en-US" altLang="ko-KR">
                <a:solidFill>
                  <a:srgbClr val="FFFFFF"/>
                </a:solidFill>
              </a:rPr>
              <a:t>yndk@sogang.ac.kr</a:t>
            </a:r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73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5945E9-B985-4188-AE39-F27AB9381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92"/>
            <a:ext cx="12192000" cy="66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40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3DA5EF-CE6E-4D59-B55D-F1C3D6B6F9AC}"/>
              </a:ext>
            </a:extLst>
          </p:cNvPr>
          <p:cNvSpPr txBox="1"/>
          <p:nvPr/>
        </p:nvSpPr>
        <p:spPr>
          <a:xfrm>
            <a:off x="1406027" y="600286"/>
            <a:ext cx="100775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Deep Learning for Computer Vision by Justin Johnson, U-Michigan 2019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2"/>
              </a:rPr>
              <a:t>https://web.eecs.umich.edu/~justincj/teaching/eecs498/FA2020/schedule.html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3"/>
              </a:rPr>
              <a:t>Videos (2019) https://youtube.com/playlist?list=PL5-TkQAfAZFbzxjBHtzdVCWE0Zbhomg7r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Lecture 10 &amp;11 for various techniques for learning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327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BDBA4E-D86E-477E-A872-F1208EF3C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6" y="0"/>
            <a:ext cx="11947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49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87B5F9-3CCD-40E0-8953-7B2A4AA9D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54" y="0"/>
            <a:ext cx="11333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53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3F8EC8-6543-44B1-9F3B-44CF3EAE0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97"/>
            <a:ext cx="12192000" cy="655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64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2900AA-D889-44C8-9884-F93F4020D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" y="0"/>
            <a:ext cx="12160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85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A05C9C-26E4-461A-8B0E-5360275EA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" y="0"/>
            <a:ext cx="12189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16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B0EFEF-68F7-461C-A5F8-5CEB8055B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69"/>
            <a:ext cx="12192000" cy="670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20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7474E7-CED2-4F36-80E7-38846C2F5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07" y="0"/>
            <a:ext cx="11352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84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68208B-E874-4856-8DDE-B89574293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198"/>
            <a:ext cx="12192000" cy="666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27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056576-9A40-455D-88B5-D2CFD01C8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722"/>
            <a:ext cx="12192000" cy="54827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4EFB3F-CABE-4FA5-83EE-C40B406664FF}"/>
              </a:ext>
            </a:extLst>
          </p:cNvPr>
          <p:cNvSpPr txBox="1"/>
          <p:nvPr/>
        </p:nvSpPr>
        <p:spPr>
          <a:xfrm>
            <a:off x="973765" y="239350"/>
            <a:ext cx="6138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http://cs231n.stanford.edu/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3BB0E-8D69-4761-AFA1-14288465FB88}"/>
              </a:ext>
            </a:extLst>
          </p:cNvPr>
          <p:cNvSpPr txBox="1"/>
          <p:nvPr/>
        </p:nvSpPr>
        <p:spPr>
          <a:xfrm>
            <a:off x="973765" y="701015"/>
            <a:ext cx="952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http://cs231n.stanford.edu/schedule.html</a:t>
            </a:r>
          </a:p>
        </p:txBody>
      </p:sp>
    </p:spTree>
    <p:extLst>
      <p:ext uri="{BB962C8B-B14F-4D97-AF65-F5344CB8AC3E}">
        <p14:creationId xmlns:p14="http://schemas.microsoft.com/office/powerpoint/2010/main" val="323576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1B52D8-9708-418A-860B-0F4B2E311EF9}"/>
              </a:ext>
            </a:extLst>
          </p:cNvPr>
          <p:cNvSpPr/>
          <p:nvPr/>
        </p:nvSpPr>
        <p:spPr>
          <a:xfrm>
            <a:off x="2673831" y="2598157"/>
            <a:ext cx="687376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95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0A4691-2DB9-49EC-B6FB-B8C1A6B6CCDF}"/>
              </a:ext>
            </a:extLst>
          </p:cNvPr>
          <p:cNvSpPr txBox="1"/>
          <p:nvPr/>
        </p:nvSpPr>
        <p:spPr>
          <a:xfrm>
            <a:off x="1217364" y="137711"/>
            <a:ext cx="90613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/>
              <a:t>There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are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many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visual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recognition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problems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that</a:t>
            </a:r>
            <a:endParaRPr lang="ko-KR" altLang="en-US" sz="2400" b="1" dirty="0"/>
          </a:p>
          <a:p>
            <a:r>
              <a:rPr lang="ko-KR" altLang="en-US" sz="2400" b="1" dirty="0" err="1"/>
              <a:t>are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related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to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image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classification</a:t>
            </a:r>
            <a:r>
              <a:rPr lang="ko-KR" altLang="en-US" sz="2400" b="1" dirty="0"/>
              <a:t>, </a:t>
            </a:r>
            <a:r>
              <a:rPr lang="ko-KR" altLang="en-US" sz="2400" b="1" dirty="0" err="1"/>
              <a:t>such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as</a:t>
            </a:r>
            <a:endParaRPr lang="ko-KR" altLang="en-US" sz="2400" b="1" dirty="0"/>
          </a:p>
          <a:p>
            <a:r>
              <a:rPr lang="ko-KR" altLang="en-US" sz="2400" b="1" dirty="0" err="1">
                <a:solidFill>
                  <a:srgbClr val="FF0000"/>
                </a:solidFill>
              </a:rPr>
              <a:t>object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 err="1">
                <a:solidFill>
                  <a:srgbClr val="FF0000"/>
                </a:solidFill>
              </a:rPr>
              <a:t>detection</a:t>
            </a:r>
            <a:r>
              <a:rPr lang="ko-KR" altLang="en-US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 err="1">
                <a:solidFill>
                  <a:srgbClr val="FF0000"/>
                </a:solidFill>
              </a:rPr>
              <a:t>image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 err="1">
                <a:solidFill>
                  <a:srgbClr val="FF0000"/>
                </a:solidFill>
              </a:rPr>
              <a:t>captioning</a:t>
            </a:r>
            <a:r>
              <a:rPr lang="ko-KR" altLang="en-US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 err="1">
                <a:solidFill>
                  <a:srgbClr val="FF0000"/>
                </a:solidFill>
              </a:rPr>
              <a:t>semantic</a:t>
            </a:r>
            <a:endParaRPr lang="ko-KR" altLang="en-US" sz="2400" b="1" dirty="0">
              <a:solidFill>
                <a:srgbClr val="FF0000"/>
              </a:solidFill>
            </a:endParaRPr>
          </a:p>
          <a:p>
            <a:r>
              <a:rPr lang="ko-KR" altLang="en-US" sz="2400" b="1" dirty="0" err="1">
                <a:solidFill>
                  <a:srgbClr val="FF0000"/>
                </a:solidFill>
              </a:rPr>
              <a:t>segmentation</a:t>
            </a:r>
            <a:r>
              <a:rPr lang="ko-KR" altLang="en-US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 err="1">
                <a:solidFill>
                  <a:srgbClr val="FF0000"/>
                </a:solidFill>
              </a:rPr>
              <a:t>visual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 err="1">
                <a:solidFill>
                  <a:srgbClr val="FF0000"/>
                </a:solidFill>
              </a:rPr>
              <a:t>question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 err="1">
                <a:solidFill>
                  <a:srgbClr val="FF0000"/>
                </a:solidFill>
              </a:rPr>
              <a:t>answering</a:t>
            </a:r>
            <a:r>
              <a:rPr lang="ko-KR" altLang="en-US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 err="1">
                <a:solidFill>
                  <a:srgbClr val="FF0000"/>
                </a:solidFill>
              </a:rPr>
              <a:t>visual</a:t>
            </a:r>
            <a:endParaRPr lang="ko-KR" altLang="en-US" sz="2400" b="1" dirty="0">
              <a:solidFill>
                <a:srgbClr val="FF0000"/>
              </a:solidFill>
            </a:endParaRPr>
          </a:p>
          <a:p>
            <a:r>
              <a:rPr lang="ko-KR" altLang="en-US" sz="2400" b="1" dirty="0" err="1">
                <a:solidFill>
                  <a:srgbClr val="FF0000"/>
                </a:solidFill>
              </a:rPr>
              <a:t>instruction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 err="1">
                <a:solidFill>
                  <a:srgbClr val="FF0000"/>
                </a:solidFill>
              </a:rPr>
              <a:t>navigation</a:t>
            </a:r>
            <a:r>
              <a:rPr lang="ko-KR" altLang="en-US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 err="1">
                <a:solidFill>
                  <a:srgbClr val="FF0000"/>
                </a:solidFill>
              </a:rPr>
              <a:t>scene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 err="1">
                <a:solidFill>
                  <a:srgbClr val="FF0000"/>
                </a:solidFill>
              </a:rPr>
              <a:t>graph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 err="1">
                <a:solidFill>
                  <a:srgbClr val="FF0000"/>
                </a:solidFill>
              </a:rPr>
              <a:t>generation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F3D3D-DDB1-4853-AF2C-077972CC7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27" y="2076703"/>
            <a:ext cx="9959546" cy="406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23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5A85A3-511A-4710-AFC4-CB2A72A91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3" y="4837768"/>
            <a:ext cx="9749396" cy="19120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BE1D24-1B79-460E-AB24-8C5953B1C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23" y="0"/>
            <a:ext cx="9749396" cy="463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91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43D4EF-24C4-4312-A349-F7B64D1A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443"/>
            <a:ext cx="12192000" cy="638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29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B167FA-833D-4C4B-8E34-A80E7EC1A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01"/>
            <a:ext cx="12192000" cy="645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78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0E6504-45B4-4976-822B-1D7C1F948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8" y="0"/>
            <a:ext cx="11908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60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B41C27-9BE5-40DA-B77D-6DE0975A9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6171"/>
            <a:ext cx="12192000" cy="282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00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967445-4CAB-4293-8FB8-FC7182AB5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553"/>
            <a:ext cx="12192000" cy="6604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07D138-DD9C-4639-B66A-88F9229308B5}"/>
              </a:ext>
            </a:extLst>
          </p:cNvPr>
          <p:cNvSpPr txBox="1"/>
          <p:nvPr/>
        </p:nvSpPr>
        <p:spPr>
          <a:xfrm>
            <a:off x="3813157" y="583761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http://cs231n.stanford.edu/schedule.html</a:t>
            </a:r>
          </a:p>
        </p:txBody>
      </p:sp>
    </p:spTree>
    <p:extLst>
      <p:ext uri="{BB962C8B-B14F-4D97-AF65-F5344CB8AC3E}">
        <p14:creationId xmlns:p14="http://schemas.microsoft.com/office/powerpoint/2010/main" val="3492612007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LeftStep">
      <a:dk1>
        <a:srgbClr val="000000"/>
      </a:dk1>
      <a:lt1>
        <a:srgbClr val="FFFFFF"/>
      </a:lt1>
      <a:dk2>
        <a:srgbClr val="412429"/>
      </a:dk2>
      <a:lt2>
        <a:srgbClr val="E2E8E7"/>
      </a:lt2>
      <a:accent1>
        <a:srgbClr val="D5878F"/>
      </a:accent1>
      <a:accent2>
        <a:srgbClr val="CC6C9E"/>
      </a:accent2>
      <a:accent3>
        <a:srgbClr val="D587D0"/>
      </a:accent3>
      <a:accent4>
        <a:srgbClr val="AB6CCC"/>
      </a:accent4>
      <a:accent5>
        <a:srgbClr val="9987D5"/>
      </a:accent5>
      <a:accent6>
        <a:srgbClr val="6C7ECC"/>
      </a:accent6>
      <a:hlink>
        <a:srgbClr val="568E88"/>
      </a:hlink>
      <a:folHlink>
        <a:srgbClr val="7F7F7F"/>
      </a:folHlink>
    </a:clrScheme>
    <a:fontScheme name="Custom 10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137</Words>
  <Application>Microsoft Office PowerPoint</Application>
  <PresentationFormat>와이드스크린</PresentationFormat>
  <Paragraphs>19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Microsoft GothicNeo</vt:lpstr>
      <vt:lpstr>Microsoft GothicNeo Light</vt:lpstr>
      <vt:lpstr>Arial</vt:lpstr>
      <vt:lpstr>ConfettiVTI</vt:lpstr>
      <vt:lpstr>CNN for Computer Vision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 for Computer Vision</dc:title>
  <dc:creator>yongduek.seo@gmail.com</dc:creator>
  <cp:lastModifiedBy>yongduek.seo@gmail.com</cp:lastModifiedBy>
  <cp:revision>3</cp:revision>
  <dcterms:created xsi:type="dcterms:W3CDTF">2021-11-21T03:05:07Z</dcterms:created>
  <dcterms:modified xsi:type="dcterms:W3CDTF">2021-11-21T05:12:02Z</dcterms:modified>
</cp:coreProperties>
</file>